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62" r:id="rId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 snapToObjects="1">
      <p:cViewPr varScale="1">
        <p:scale>
          <a:sx n="102" d="100"/>
          <a:sy n="102" d="100"/>
        </p:scale>
        <p:origin x="13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DBE69-A2FB-8F4B-8E03-67CE2C3AA718}" type="datetimeFigureOut">
              <a:rPr lang="de-DE" smtClean="0"/>
              <a:pPr/>
              <a:t>15.11.21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0FA46-4C1D-3046-87BB-FA830BA8652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reen Shot 2021-10-02 at 10.58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35946" cy="6858000"/>
          </a:xfrm>
          <a:prstGeom prst="rect">
            <a:avLst/>
          </a:prstGeom>
        </p:spPr>
      </p:pic>
      <p:pic>
        <p:nvPicPr>
          <p:cNvPr id="6" name="Inhaltsplatzhalter 5" descr="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100" y="0"/>
            <a:ext cx="4914900" cy="3276600"/>
          </a:xfrm>
          <a:prstGeom prst="rect">
            <a:avLst/>
          </a:prstGeom>
        </p:spPr>
      </p:pic>
      <p:pic>
        <p:nvPicPr>
          <p:cNvPr id="7" name="Bild 6" descr="53773087_3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908" y="3276600"/>
            <a:ext cx="6362892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838200" y="5890063"/>
            <a:ext cx="596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Heart of </a:t>
            </a:r>
            <a:r>
              <a:rPr lang="de-DE" i="1" dirty="0" err="1"/>
              <a:t>Darkness</a:t>
            </a:r>
            <a:r>
              <a:rPr lang="de-DE" i="1" dirty="0"/>
              <a:t> </a:t>
            </a:r>
            <a:r>
              <a:rPr lang="de-DE" dirty="0" err="1"/>
              <a:t>by</a:t>
            </a:r>
            <a:r>
              <a:rPr lang="de-DE" dirty="0"/>
              <a:t> Joseph Conrad (p.59) </a:t>
            </a:r>
            <a:r>
              <a:rPr lang="de-DE" dirty="0" err="1"/>
              <a:t>published</a:t>
            </a:r>
            <a:r>
              <a:rPr lang="de-DE" dirty="0"/>
              <a:t> in 1899</a:t>
            </a:r>
          </a:p>
        </p:txBody>
      </p:sp>
      <p:pic>
        <p:nvPicPr>
          <p:cNvPr id="18" name="Bild 17" descr="Kongovrijsta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0" y="0"/>
            <a:ext cx="5221142" cy="5346700"/>
          </a:xfrm>
          <a:prstGeom prst="rect">
            <a:avLst/>
          </a:prstGeom>
        </p:spPr>
      </p:pic>
      <p:pic>
        <p:nvPicPr>
          <p:cNvPr id="22" name="Bild 21" descr="Screen Shot 2021-10-02 at 11.10.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" y="381000"/>
            <a:ext cx="4038600" cy="52201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Office-Design</vt:lpstr>
      <vt:lpstr>PowerPoint Presentation</vt:lpstr>
      <vt:lpstr>PowerPoint Presentation</vt:lpstr>
    </vt:vector>
  </TitlesOfParts>
  <Company>Manifesta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Tanja Rochow</dc:creator>
  <cp:lastModifiedBy>Tanja Gunda Rochow</cp:lastModifiedBy>
  <cp:revision>89</cp:revision>
  <dcterms:created xsi:type="dcterms:W3CDTF">2021-11-03T20:03:41Z</dcterms:created>
  <dcterms:modified xsi:type="dcterms:W3CDTF">2021-11-15T20:51:58Z</dcterms:modified>
</cp:coreProperties>
</file>